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6" r:id="rId2"/>
  </p:sldMasterIdLst>
  <p:sldIdLst>
    <p:sldId id="256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2E6AD79-5252-4DF5-AF23-7051FADB0EA5}">
          <p14:sldIdLst>
            <p14:sldId id="256"/>
            <p14:sldId id="262"/>
            <p14:sldId id="258"/>
            <p14:sldId id="259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6" autoAdjust="0"/>
    <p:restoredTop sz="94660"/>
  </p:normalViewPr>
  <p:slideViewPr>
    <p:cSldViewPr snapToGrid="0">
      <p:cViewPr varScale="1">
        <p:scale>
          <a:sx n="78" d="100"/>
          <a:sy n="78" d="100"/>
        </p:scale>
        <p:origin x="9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C26DC7-3208-465A-B436-AC1A09C1D306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FBDBBAC4-1042-4627-8921-204A54F30439}">
      <dgm:prSet phldrT="[Texte]"/>
      <dgm:spPr/>
      <dgm:t>
        <a:bodyPr/>
        <a:lstStyle/>
        <a:p>
          <a:pPr>
            <a:buNone/>
          </a:pPr>
          <a:r>
            <a:rPr lang="fr-FR" sz="1700" dirty="0"/>
            <a:t>3 types systèmes de santé :</a:t>
          </a:r>
        </a:p>
      </dgm:t>
    </dgm:pt>
    <dgm:pt modelId="{3BB29ECD-B9FA-4675-B463-FF3BF892A58C}" type="parTrans" cxnId="{77C25BA0-1BD8-4010-9514-B72692FD669C}">
      <dgm:prSet/>
      <dgm:spPr/>
      <dgm:t>
        <a:bodyPr/>
        <a:lstStyle/>
        <a:p>
          <a:endParaRPr lang="fr-FR"/>
        </a:p>
      </dgm:t>
    </dgm:pt>
    <dgm:pt modelId="{D218553D-400D-40DE-AA2D-A19B6FF886CF}" type="sibTrans" cxnId="{77C25BA0-1BD8-4010-9514-B72692FD669C}">
      <dgm:prSet/>
      <dgm:spPr/>
      <dgm:t>
        <a:bodyPr/>
        <a:lstStyle/>
        <a:p>
          <a:endParaRPr lang="fr-FR"/>
        </a:p>
      </dgm:t>
    </dgm:pt>
    <dgm:pt modelId="{1C76CCA3-13B4-4F4F-8A98-C871540A78E1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Nationaux</a:t>
          </a:r>
        </a:p>
      </dgm:t>
    </dgm:pt>
    <dgm:pt modelId="{795F24AE-A15B-46E2-A5ED-B05F8B89FB49}" type="parTrans" cxnId="{A194E1E3-DD3B-4E9D-945A-A93595F62F36}">
      <dgm:prSet/>
      <dgm:spPr/>
      <dgm:t>
        <a:bodyPr/>
        <a:lstStyle/>
        <a:p>
          <a:endParaRPr lang="fr-FR"/>
        </a:p>
      </dgm:t>
    </dgm:pt>
    <dgm:pt modelId="{37F1BCB8-E754-4A13-8FC4-373DD313FE6E}" type="sibTrans" cxnId="{A194E1E3-DD3B-4E9D-945A-A93595F62F36}">
      <dgm:prSet/>
      <dgm:spPr/>
      <dgm:t>
        <a:bodyPr/>
        <a:lstStyle/>
        <a:p>
          <a:endParaRPr lang="fr-FR"/>
        </a:p>
      </dgm:t>
    </dgm:pt>
    <dgm:pt modelId="{7CDD2A84-95FF-4D8F-8E6D-4CE2925F3FF2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Danemark :</a:t>
          </a:r>
          <a:endParaRPr lang="fr-FR" sz="1900" dirty="0"/>
        </a:p>
      </dgm:t>
    </dgm:pt>
    <dgm:pt modelId="{F4AFB239-35C0-4255-B72B-9C98E1F3E922}" type="parTrans" cxnId="{768C805E-94E7-4ECF-8AFB-DFCFAE65650B}">
      <dgm:prSet/>
      <dgm:spPr/>
      <dgm:t>
        <a:bodyPr/>
        <a:lstStyle/>
        <a:p>
          <a:endParaRPr lang="fr-FR"/>
        </a:p>
      </dgm:t>
    </dgm:pt>
    <dgm:pt modelId="{88980C5F-9F84-4181-B337-1BDB18909EFB}" type="sibTrans" cxnId="{768C805E-94E7-4ECF-8AFB-DFCFAE65650B}">
      <dgm:prSet/>
      <dgm:spPr/>
      <dgm:t>
        <a:bodyPr/>
        <a:lstStyle/>
        <a:p>
          <a:endParaRPr lang="fr-FR"/>
        </a:p>
      </dgm:t>
    </dgm:pt>
    <dgm:pt modelId="{0A7E7235-41B8-41B1-98A4-409C301E9AB9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d’assurance-maladie »</a:t>
          </a:r>
        </a:p>
      </dgm:t>
    </dgm:pt>
    <dgm:pt modelId="{946FC58F-D27F-4491-94F8-B2F54A958CFB}" type="parTrans" cxnId="{ABAB6976-0AA6-4688-A4D7-8072D00C11F7}">
      <dgm:prSet/>
      <dgm:spPr/>
      <dgm:t>
        <a:bodyPr/>
        <a:lstStyle/>
        <a:p>
          <a:endParaRPr lang="fr-FR"/>
        </a:p>
      </dgm:t>
    </dgm:pt>
    <dgm:pt modelId="{9C03A251-E567-4FAB-B205-67EE7CEBD607}" type="sibTrans" cxnId="{ABAB6976-0AA6-4688-A4D7-8072D00C11F7}">
      <dgm:prSet/>
      <dgm:spPr/>
      <dgm:t>
        <a:bodyPr/>
        <a:lstStyle/>
        <a:p>
          <a:endParaRPr lang="fr-FR"/>
        </a:p>
      </dgm:t>
    </dgm:pt>
    <dgm:pt modelId="{6B605ED3-2002-4A89-9D72-1659B8E8E91F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Assurance-Maladie</a:t>
          </a:r>
        </a:p>
      </dgm:t>
    </dgm:pt>
    <dgm:pt modelId="{F831E769-442A-4B1C-B822-0FD3A34E4B0A}" type="parTrans" cxnId="{550661EE-9273-47E2-808C-432394D006B8}">
      <dgm:prSet/>
      <dgm:spPr/>
      <dgm:t>
        <a:bodyPr/>
        <a:lstStyle/>
        <a:p>
          <a:endParaRPr lang="fr-FR"/>
        </a:p>
      </dgm:t>
    </dgm:pt>
    <dgm:pt modelId="{4442E566-D31C-4FAF-845C-2CE1EF5B92F3}" type="sibTrans" cxnId="{550661EE-9273-47E2-808C-432394D006B8}">
      <dgm:prSet/>
      <dgm:spPr/>
      <dgm:t>
        <a:bodyPr/>
        <a:lstStyle/>
        <a:p>
          <a:endParaRPr lang="fr-FR"/>
        </a:p>
      </dgm:t>
    </dgm:pt>
    <dgm:pt modelId="{C544E6E9-7E0E-4B53-9A41-732245414CA6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Libéraux</a:t>
          </a:r>
        </a:p>
      </dgm:t>
    </dgm:pt>
    <dgm:pt modelId="{6C564B58-649B-45B6-AAE0-F2BD4FA72B0E}" type="parTrans" cxnId="{DE1031EF-3880-44B8-BB33-D7CCCDE0E01D}">
      <dgm:prSet/>
      <dgm:spPr/>
      <dgm:t>
        <a:bodyPr/>
        <a:lstStyle/>
        <a:p>
          <a:endParaRPr lang="fr-FR"/>
        </a:p>
      </dgm:t>
    </dgm:pt>
    <dgm:pt modelId="{E37764A1-4F35-40FD-A34A-4B039A08B25F}" type="sibTrans" cxnId="{DE1031EF-3880-44B8-BB33-D7CCCDE0E01D}">
      <dgm:prSet/>
      <dgm:spPr/>
      <dgm:t>
        <a:bodyPr/>
        <a:lstStyle/>
        <a:p>
          <a:endParaRPr lang="fr-FR"/>
        </a:p>
      </dgm:t>
    </dgm:pt>
    <dgm:pt modelId="{EB69EA47-AC5E-4CA0-A518-317F13958132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national »</a:t>
          </a:r>
        </a:p>
      </dgm:t>
    </dgm:pt>
    <dgm:pt modelId="{57D93C25-4D0B-4444-9CE9-B06F75ACFB51}" type="parTrans" cxnId="{753D242F-06D0-4ED6-987F-2777F255A86B}">
      <dgm:prSet/>
      <dgm:spPr/>
      <dgm:t>
        <a:bodyPr/>
        <a:lstStyle/>
        <a:p>
          <a:endParaRPr lang="fr-FR"/>
        </a:p>
      </dgm:t>
    </dgm:pt>
    <dgm:pt modelId="{56A72431-D1FC-4A7C-9CF3-87BF2E51F0C2}" type="sibTrans" cxnId="{753D242F-06D0-4ED6-987F-2777F255A86B}">
      <dgm:prSet/>
      <dgm:spPr/>
      <dgm:t>
        <a:bodyPr/>
        <a:lstStyle/>
        <a:p>
          <a:endParaRPr lang="fr-FR"/>
        </a:p>
      </dgm:t>
    </dgm:pt>
    <dgm:pt modelId="{3BA55145-DD07-4352-A8D3-DFF767AF842A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Auparavant en retard en termes d’espérance de vie</a:t>
          </a:r>
        </a:p>
      </dgm:t>
    </dgm:pt>
    <dgm:pt modelId="{B371495C-E2EC-483B-A611-EE378D5833CF}" type="parTrans" cxnId="{26000341-929F-471C-90F8-157BCD2A6456}">
      <dgm:prSet/>
      <dgm:spPr/>
      <dgm:t>
        <a:bodyPr/>
        <a:lstStyle/>
        <a:p>
          <a:endParaRPr lang="fr-FR"/>
        </a:p>
      </dgm:t>
    </dgm:pt>
    <dgm:pt modelId="{960961F2-2B54-46A7-A854-11A602E79E96}" type="sibTrans" cxnId="{26000341-929F-471C-90F8-157BCD2A6456}">
      <dgm:prSet/>
      <dgm:spPr/>
      <dgm:t>
        <a:bodyPr/>
        <a:lstStyle/>
        <a:p>
          <a:endParaRPr lang="fr-FR"/>
        </a:p>
      </dgm:t>
    </dgm:pt>
    <dgm:pt modelId="{F039E8A1-C13C-4F55-B154-1F1E113D8C95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Mise en place d’actions permettant de rattraper ce retard</a:t>
          </a:r>
        </a:p>
      </dgm:t>
    </dgm:pt>
    <dgm:pt modelId="{A4DD7F73-E9E1-4420-B7A0-192674F314FD}" type="parTrans" cxnId="{2E923EDB-EBDE-4937-AE6C-726E4EC39E2C}">
      <dgm:prSet/>
      <dgm:spPr/>
      <dgm:t>
        <a:bodyPr/>
        <a:lstStyle/>
        <a:p>
          <a:endParaRPr lang="fr-FR"/>
        </a:p>
      </dgm:t>
    </dgm:pt>
    <dgm:pt modelId="{5E22249A-86C6-44C2-8933-FFD9B3A62B18}" type="sibTrans" cxnId="{2E923EDB-EBDE-4937-AE6C-726E4EC39E2C}">
      <dgm:prSet/>
      <dgm:spPr/>
      <dgm:t>
        <a:bodyPr/>
        <a:lstStyle/>
        <a:p>
          <a:endParaRPr lang="fr-FR"/>
        </a:p>
      </dgm:t>
    </dgm:pt>
    <dgm:pt modelId="{4A9D1C30-53E5-4898-9A65-58484FEAF65B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Part très importante du PIB injectée dans le système de santé</a:t>
          </a:r>
        </a:p>
      </dgm:t>
    </dgm:pt>
    <dgm:pt modelId="{2026174B-EAFD-49E5-B37D-191A11D02C80}" type="parTrans" cxnId="{84C56EC0-BD0D-4D79-A907-3373306F7D8E}">
      <dgm:prSet/>
      <dgm:spPr/>
      <dgm:t>
        <a:bodyPr/>
        <a:lstStyle/>
        <a:p>
          <a:endParaRPr lang="fr-FR"/>
        </a:p>
      </dgm:t>
    </dgm:pt>
    <dgm:pt modelId="{976D8DF0-DBC1-4CF6-A591-84BE283F934A}" type="sibTrans" cxnId="{84C56EC0-BD0D-4D79-A907-3373306F7D8E}">
      <dgm:prSet/>
      <dgm:spPr/>
      <dgm:t>
        <a:bodyPr/>
        <a:lstStyle/>
        <a:p>
          <a:endParaRPr lang="fr-FR"/>
        </a:p>
      </dgm:t>
    </dgm:pt>
    <dgm:pt modelId="{8E67B91A-6CA4-4C33-BCD6-ABEA604F00E8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Amélioration globale des conditions de santé de la population</a:t>
          </a:r>
        </a:p>
      </dgm:t>
    </dgm:pt>
    <dgm:pt modelId="{C2392AF5-A342-4FFC-B476-86F012DE51B6}" type="parTrans" cxnId="{034A42C2-9B5A-4CF2-91A1-0B728103A13C}">
      <dgm:prSet/>
      <dgm:spPr/>
      <dgm:t>
        <a:bodyPr/>
        <a:lstStyle/>
        <a:p>
          <a:endParaRPr lang="fr-FR"/>
        </a:p>
      </dgm:t>
    </dgm:pt>
    <dgm:pt modelId="{D9507E6F-5302-4948-8AD4-D3739A52B380}" type="sibTrans" cxnId="{034A42C2-9B5A-4CF2-91A1-0B728103A13C}">
      <dgm:prSet/>
      <dgm:spPr/>
      <dgm:t>
        <a:bodyPr/>
        <a:lstStyle/>
        <a:p>
          <a:endParaRPr lang="fr-FR"/>
        </a:p>
      </dgm:t>
    </dgm:pt>
    <dgm:pt modelId="{30F621C6-AE52-4900-8BC7-3FC73BB106A8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Autriche : </a:t>
          </a:r>
          <a:endParaRPr lang="fr-FR" sz="1900" dirty="0"/>
        </a:p>
      </dgm:t>
    </dgm:pt>
    <dgm:pt modelId="{900016D8-2AE7-419E-BD2D-C68D3B9949AC}" type="parTrans" cxnId="{23278ED7-DF57-4C1E-953F-EE058F5B90F0}">
      <dgm:prSet/>
      <dgm:spPr/>
      <dgm:t>
        <a:bodyPr/>
        <a:lstStyle/>
        <a:p>
          <a:endParaRPr lang="fr-FR"/>
        </a:p>
      </dgm:t>
    </dgm:pt>
    <dgm:pt modelId="{1CBED4D0-01EA-434D-B25A-1B7A128F7A4B}" type="sibTrans" cxnId="{23278ED7-DF57-4C1E-953F-EE058F5B90F0}">
      <dgm:prSet/>
      <dgm:spPr/>
      <dgm:t>
        <a:bodyPr/>
        <a:lstStyle/>
        <a:p>
          <a:endParaRPr lang="fr-FR"/>
        </a:p>
      </dgm:t>
    </dgm:pt>
    <dgm:pt modelId="{AA4C8282-72F6-4272-A0B5-951595380F3E}" type="pres">
      <dgm:prSet presAssocID="{37C26DC7-3208-465A-B436-AC1A09C1D306}" presName="linearFlow" presStyleCnt="0">
        <dgm:presLayoutVars>
          <dgm:dir/>
          <dgm:resizeHandles val="exact"/>
        </dgm:presLayoutVars>
      </dgm:prSet>
      <dgm:spPr/>
    </dgm:pt>
    <dgm:pt modelId="{9154297C-3C8A-4755-B43B-29A094C2C4FE}" type="pres">
      <dgm:prSet presAssocID="{FBDBBAC4-1042-4627-8921-204A54F30439}" presName="comp" presStyleCnt="0"/>
      <dgm:spPr/>
    </dgm:pt>
    <dgm:pt modelId="{ED63E4C6-F629-4372-81D2-5C25DC350BAF}" type="pres">
      <dgm:prSet presAssocID="{FBDBBAC4-1042-4627-8921-204A54F30439}" presName="rect2" presStyleLbl="node1" presStyleIdx="0" presStyleCnt="3" custScaleX="132687" custLinFactNeighborX="14911" custLinFactNeighborY="15760">
        <dgm:presLayoutVars>
          <dgm:bulletEnabled val="1"/>
        </dgm:presLayoutVars>
      </dgm:prSet>
      <dgm:spPr/>
    </dgm:pt>
    <dgm:pt modelId="{395499AB-3438-4C88-820A-F6F2F7DDF387}" type="pres">
      <dgm:prSet presAssocID="{FBDBBAC4-1042-4627-8921-204A54F30439}" presName="rect1" presStyleLbl="lnNode1" presStyleIdx="0" presStyleCnt="3" custLinFactNeighborX="130" custLinFactNeighborY="1576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0DDFB2CD-E329-4738-873D-8ADA49AA7DEB}" type="pres">
      <dgm:prSet presAssocID="{D218553D-400D-40DE-AA2D-A19B6FF886CF}" presName="sibTrans" presStyleCnt="0"/>
      <dgm:spPr/>
    </dgm:pt>
    <dgm:pt modelId="{96D1A534-8807-4662-A243-A7FD00D2A683}" type="pres">
      <dgm:prSet presAssocID="{7CDD2A84-95FF-4D8F-8E6D-4CE2925F3FF2}" presName="comp" presStyleCnt="0"/>
      <dgm:spPr/>
    </dgm:pt>
    <dgm:pt modelId="{B654CBC2-BB43-4401-BE3C-C0E571775772}" type="pres">
      <dgm:prSet presAssocID="{7CDD2A84-95FF-4D8F-8E6D-4CE2925F3FF2}" presName="rect2" presStyleLbl="node1" presStyleIdx="1" presStyleCnt="3" custScaleX="131288" custLinFactNeighborX="-925" custLinFactNeighborY="9761">
        <dgm:presLayoutVars>
          <dgm:bulletEnabled val="1"/>
        </dgm:presLayoutVars>
      </dgm:prSet>
      <dgm:spPr/>
    </dgm:pt>
    <dgm:pt modelId="{7BAA017B-1C5A-41CC-821C-8E052E449158}" type="pres">
      <dgm:prSet presAssocID="{7CDD2A84-95FF-4D8F-8E6D-4CE2925F3FF2}" presName="rect1" presStyleLbl="lnNode1" presStyleIdx="1" presStyleCnt="3" custLinFactNeighborX="33722" custLinFactNeighborY="976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29387C6A-CFB1-4CCB-89A4-BE1D1DD6FE50}" type="pres">
      <dgm:prSet presAssocID="{88980C5F-9F84-4181-B337-1BDB18909EFB}" presName="sibTrans" presStyleCnt="0"/>
      <dgm:spPr/>
    </dgm:pt>
    <dgm:pt modelId="{5E579A18-0351-46A8-8D6C-D41D1D62EE04}" type="pres">
      <dgm:prSet presAssocID="{30F621C6-AE52-4900-8BC7-3FC73BB106A8}" presName="comp" presStyleCnt="0"/>
      <dgm:spPr/>
    </dgm:pt>
    <dgm:pt modelId="{C36EDCE2-FEAB-41E8-B2F0-C7F54CD63F5F}" type="pres">
      <dgm:prSet presAssocID="{30F621C6-AE52-4900-8BC7-3FC73BB106A8}" presName="rect2" presStyleLbl="node1" presStyleIdx="2" presStyleCnt="3" custScaleX="133868" custLinFactNeighborX="16155" custLinFactNeighborY="217">
        <dgm:presLayoutVars>
          <dgm:bulletEnabled val="1"/>
        </dgm:presLayoutVars>
      </dgm:prSet>
      <dgm:spPr/>
    </dgm:pt>
    <dgm:pt modelId="{30C9E384-0D70-47A1-B9ED-493299B5CFB6}" type="pres">
      <dgm:prSet presAssocID="{30F621C6-AE52-4900-8BC7-3FC73BB106A8}" presName="rect1" presStyleLbl="ln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0022CF05-A574-470B-865C-8DD2EBF06AA1}" type="presOf" srcId="{3BA55145-DD07-4352-A8D3-DFF767AF842A}" destId="{B654CBC2-BB43-4401-BE3C-C0E571775772}" srcOrd="0" destOrd="2" presId="urn:microsoft.com/office/officeart/2008/layout/AlternatingPictureBlocks"/>
    <dgm:cxn modelId="{14B0CA27-7AF5-4726-B97B-9814A8724176}" type="presOf" srcId="{FBDBBAC4-1042-4627-8921-204A54F30439}" destId="{ED63E4C6-F629-4372-81D2-5C25DC350BAF}" srcOrd="0" destOrd="0" presId="urn:microsoft.com/office/officeart/2008/layout/AlternatingPictureBlocks"/>
    <dgm:cxn modelId="{1572272D-64F1-4B39-9F6D-51F0F42BB1CC}" type="presOf" srcId="{EB69EA47-AC5E-4CA0-A518-317F13958132}" destId="{B654CBC2-BB43-4401-BE3C-C0E571775772}" srcOrd="0" destOrd="1" presId="urn:microsoft.com/office/officeart/2008/layout/AlternatingPictureBlocks"/>
    <dgm:cxn modelId="{753D242F-06D0-4ED6-987F-2777F255A86B}" srcId="{7CDD2A84-95FF-4D8F-8E6D-4CE2925F3FF2}" destId="{EB69EA47-AC5E-4CA0-A518-317F13958132}" srcOrd="0" destOrd="0" parTransId="{57D93C25-4D0B-4444-9CE9-B06F75ACFB51}" sibTransId="{56A72431-D1FC-4A7C-9CF3-87BF2E51F0C2}"/>
    <dgm:cxn modelId="{5C58225D-A990-456F-99A7-5A57E9E49080}" type="presOf" srcId="{8E67B91A-6CA4-4C33-BCD6-ABEA604F00E8}" destId="{C36EDCE2-FEAB-41E8-B2F0-C7F54CD63F5F}" srcOrd="0" destOrd="3" presId="urn:microsoft.com/office/officeart/2008/layout/AlternatingPictureBlocks"/>
    <dgm:cxn modelId="{768C805E-94E7-4ECF-8AFB-DFCFAE65650B}" srcId="{37C26DC7-3208-465A-B436-AC1A09C1D306}" destId="{7CDD2A84-95FF-4D8F-8E6D-4CE2925F3FF2}" srcOrd="1" destOrd="0" parTransId="{F4AFB239-35C0-4255-B72B-9C98E1F3E922}" sibTransId="{88980C5F-9F84-4181-B337-1BDB18909EFB}"/>
    <dgm:cxn modelId="{26000341-929F-471C-90F8-157BCD2A6456}" srcId="{7CDD2A84-95FF-4D8F-8E6D-4CE2925F3FF2}" destId="{3BA55145-DD07-4352-A8D3-DFF767AF842A}" srcOrd="1" destOrd="0" parTransId="{B371495C-E2EC-483B-A611-EE378D5833CF}" sibTransId="{960961F2-2B54-46A7-A854-11A602E79E96}"/>
    <dgm:cxn modelId="{603DC241-1FAE-4150-8914-F1738B771928}" type="presOf" srcId="{7CDD2A84-95FF-4D8F-8E6D-4CE2925F3FF2}" destId="{B654CBC2-BB43-4401-BE3C-C0E571775772}" srcOrd="0" destOrd="0" presId="urn:microsoft.com/office/officeart/2008/layout/AlternatingPictureBlocks"/>
    <dgm:cxn modelId="{701C7945-69EA-4200-9705-25DD62665C5E}" type="presOf" srcId="{F039E8A1-C13C-4F55-B154-1F1E113D8C95}" destId="{B654CBC2-BB43-4401-BE3C-C0E571775772}" srcOrd="0" destOrd="3" presId="urn:microsoft.com/office/officeart/2008/layout/AlternatingPictureBlocks"/>
    <dgm:cxn modelId="{3DAE4E6B-E60C-4691-A8A3-66A4D99212C2}" type="presOf" srcId="{37C26DC7-3208-465A-B436-AC1A09C1D306}" destId="{AA4C8282-72F6-4272-A0B5-951595380F3E}" srcOrd="0" destOrd="0" presId="urn:microsoft.com/office/officeart/2008/layout/AlternatingPictureBlocks"/>
    <dgm:cxn modelId="{ABAB6976-0AA6-4688-A4D7-8072D00C11F7}" srcId="{30F621C6-AE52-4900-8BC7-3FC73BB106A8}" destId="{0A7E7235-41B8-41B1-98A4-409C301E9AB9}" srcOrd="0" destOrd="0" parTransId="{946FC58F-D27F-4491-94F8-B2F54A958CFB}" sibTransId="{9C03A251-E567-4FAB-B205-67EE7CEBD607}"/>
    <dgm:cxn modelId="{1C5D8C8F-F5AE-44E1-9387-C0C7359B2D9A}" type="presOf" srcId="{4A9D1C30-53E5-4898-9A65-58484FEAF65B}" destId="{C36EDCE2-FEAB-41E8-B2F0-C7F54CD63F5F}" srcOrd="0" destOrd="2" presId="urn:microsoft.com/office/officeart/2008/layout/AlternatingPictureBlocks"/>
    <dgm:cxn modelId="{77C25BA0-1BD8-4010-9514-B72692FD669C}" srcId="{37C26DC7-3208-465A-B436-AC1A09C1D306}" destId="{FBDBBAC4-1042-4627-8921-204A54F30439}" srcOrd="0" destOrd="0" parTransId="{3BB29ECD-B9FA-4675-B463-FF3BF892A58C}" sibTransId="{D218553D-400D-40DE-AA2D-A19B6FF886CF}"/>
    <dgm:cxn modelId="{AE420CAE-5F23-4584-B44E-3DA3021B63C5}" type="presOf" srcId="{C544E6E9-7E0E-4B53-9A41-732245414CA6}" destId="{ED63E4C6-F629-4372-81D2-5C25DC350BAF}" srcOrd="0" destOrd="3" presId="urn:microsoft.com/office/officeart/2008/layout/AlternatingPictureBlocks"/>
    <dgm:cxn modelId="{84C56EC0-BD0D-4D79-A907-3373306F7D8E}" srcId="{30F621C6-AE52-4900-8BC7-3FC73BB106A8}" destId="{4A9D1C30-53E5-4898-9A65-58484FEAF65B}" srcOrd="1" destOrd="0" parTransId="{2026174B-EAFD-49E5-B37D-191A11D02C80}" sibTransId="{976D8DF0-DBC1-4CF6-A591-84BE283F934A}"/>
    <dgm:cxn modelId="{034A42C2-9B5A-4CF2-91A1-0B728103A13C}" srcId="{30F621C6-AE52-4900-8BC7-3FC73BB106A8}" destId="{8E67B91A-6CA4-4C33-BCD6-ABEA604F00E8}" srcOrd="2" destOrd="0" parTransId="{C2392AF5-A342-4FFC-B476-86F012DE51B6}" sibTransId="{D9507E6F-5302-4948-8AD4-D3739A52B380}"/>
    <dgm:cxn modelId="{E9DE04CB-5DF2-41AA-97D1-A656FBD53340}" type="presOf" srcId="{6B605ED3-2002-4A89-9D72-1659B8E8E91F}" destId="{ED63E4C6-F629-4372-81D2-5C25DC350BAF}" srcOrd="0" destOrd="2" presId="urn:microsoft.com/office/officeart/2008/layout/AlternatingPictureBlocks"/>
    <dgm:cxn modelId="{23278ED7-DF57-4C1E-953F-EE058F5B90F0}" srcId="{37C26DC7-3208-465A-B436-AC1A09C1D306}" destId="{30F621C6-AE52-4900-8BC7-3FC73BB106A8}" srcOrd="2" destOrd="0" parTransId="{900016D8-2AE7-419E-BD2D-C68D3B9949AC}" sibTransId="{1CBED4D0-01EA-434D-B25A-1B7A128F7A4B}"/>
    <dgm:cxn modelId="{2E923EDB-EBDE-4937-AE6C-726E4EC39E2C}" srcId="{7CDD2A84-95FF-4D8F-8E6D-4CE2925F3FF2}" destId="{F039E8A1-C13C-4F55-B154-1F1E113D8C95}" srcOrd="2" destOrd="0" parTransId="{A4DD7F73-E9E1-4420-B7A0-192674F314FD}" sibTransId="{5E22249A-86C6-44C2-8933-FFD9B3A62B18}"/>
    <dgm:cxn modelId="{A194E1E3-DD3B-4E9D-945A-A93595F62F36}" srcId="{FBDBBAC4-1042-4627-8921-204A54F30439}" destId="{1C76CCA3-13B4-4F4F-8A98-C871540A78E1}" srcOrd="0" destOrd="0" parTransId="{795F24AE-A15B-46E2-A5ED-B05F8B89FB49}" sibTransId="{37F1BCB8-E754-4A13-8FC4-373DD313FE6E}"/>
    <dgm:cxn modelId="{8785D4E5-9480-420C-94A9-D873EFC15796}" type="presOf" srcId="{1C76CCA3-13B4-4F4F-8A98-C871540A78E1}" destId="{ED63E4C6-F629-4372-81D2-5C25DC350BAF}" srcOrd="0" destOrd="1" presId="urn:microsoft.com/office/officeart/2008/layout/AlternatingPictureBlocks"/>
    <dgm:cxn modelId="{4CB05AEB-1FB7-44B4-AC52-1739D12E5589}" type="presOf" srcId="{30F621C6-AE52-4900-8BC7-3FC73BB106A8}" destId="{C36EDCE2-FEAB-41E8-B2F0-C7F54CD63F5F}" srcOrd="0" destOrd="0" presId="urn:microsoft.com/office/officeart/2008/layout/AlternatingPictureBlocks"/>
    <dgm:cxn modelId="{550661EE-9273-47E2-808C-432394D006B8}" srcId="{FBDBBAC4-1042-4627-8921-204A54F30439}" destId="{6B605ED3-2002-4A89-9D72-1659B8E8E91F}" srcOrd="1" destOrd="0" parTransId="{F831E769-442A-4B1C-B822-0FD3A34E4B0A}" sibTransId="{4442E566-D31C-4FAF-845C-2CE1EF5B92F3}"/>
    <dgm:cxn modelId="{DE1031EF-3880-44B8-BB33-D7CCCDE0E01D}" srcId="{FBDBBAC4-1042-4627-8921-204A54F30439}" destId="{C544E6E9-7E0E-4B53-9A41-732245414CA6}" srcOrd="2" destOrd="0" parTransId="{6C564B58-649B-45B6-AAE0-F2BD4FA72B0E}" sibTransId="{E37764A1-4F35-40FD-A34A-4B039A08B25F}"/>
    <dgm:cxn modelId="{06FF76F0-9299-40B7-A3B9-B027F47D4299}" type="presOf" srcId="{0A7E7235-41B8-41B1-98A4-409C301E9AB9}" destId="{C36EDCE2-FEAB-41E8-B2F0-C7F54CD63F5F}" srcOrd="0" destOrd="1" presId="urn:microsoft.com/office/officeart/2008/layout/AlternatingPictureBlocks"/>
    <dgm:cxn modelId="{8841341A-2785-48D6-A6F8-EC5B8371E9C9}" type="presParOf" srcId="{AA4C8282-72F6-4272-A0B5-951595380F3E}" destId="{9154297C-3C8A-4755-B43B-29A094C2C4FE}" srcOrd="0" destOrd="0" presId="urn:microsoft.com/office/officeart/2008/layout/AlternatingPictureBlocks"/>
    <dgm:cxn modelId="{10D7215D-B697-41D4-9D23-7E877AAF89B4}" type="presParOf" srcId="{9154297C-3C8A-4755-B43B-29A094C2C4FE}" destId="{ED63E4C6-F629-4372-81D2-5C25DC350BAF}" srcOrd="0" destOrd="0" presId="urn:microsoft.com/office/officeart/2008/layout/AlternatingPictureBlocks"/>
    <dgm:cxn modelId="{A42047C1-F2F5-4C2C-ADCD-C1CA3B6D838C}" type="presParOf" srcId="{9154297C-3C8A-4755-B43B-29A094C2C4FE}" destId="{395499AB-3438-4C88-820A-F6F2F7DDF387}" srcOrd="1" destOrd="0" presId="urn:microsoft.com/office/officeart/2008/layout/AlternatingPictureBlocks"/>
    <dgm:cxn modelId="{886B3C77-7811-4E65-B6D5-FF229096E9A9}" type="presParOf" srcId="{AA4C8282-72F6-4272-A0B5-951595380F3E}" destId="{0DDFB2CD-E329-4738-873D-8ADA49AA7DEB}" srcOrd="1" destOrd="0" presId="urn:microsoft.com/office/officeart/2008/layout/AlternatingPictureBlocks"/>
    <dgm:cxn modelId="{9A0D928D-9364-4CF4-AAEB-6BD7E26F2B55}" type="presParOf" srcId="{AA4C8282-72F6-4272-A0B5-951595380F3E}" destId="{96D1A534-8807-4662-A243-A7FD00D2A683}" srcOrd="2" destOrd="0" presId="urn:microsoft.com/office/officeart/2008/layout/AlternatingPictureBlocks"/>
    <dgm:cxn modelId="{D57582D2-A1BE-42C0-9202-328F4CA9D1F3}" type="presParOf" srcId="{96D1A534-8807-4662-A243-A7FD00D2A683}" destId="{B654CBC2-BB43-4401-BE3C-C0E571775772}" srcOrd="0" destOrd="0" presId="urn:microsoft.com/office/officeart/2008/layout/AlternatingPictureBlocks"/>
    <dgm:cxn modelId="{116FA201-79F6-43C3-9944-75C4404501B0}" type="presParOf" srcId="{96D1A534-8807-4662-A243-A7FD00D2A683}" destId="{7BAA017B-1C5A-41CC-821C-8E052E449158}" srcOrd="1" destOrd="0" presId="urn:microsoft.com/office/officeart/2008/layout/AlternatingPictureBlocks"/>
    <dgm:cxn modelId="{B4308BA4-17F3-4923-BF3C-A6A2909932BA}" type="presParOf" srcId="{AA4C8282-72F6-4272-A0B5-951595380F3E}" destId="{29387C6A-CFB1-4CCB-89A4-BE1D1DD6FE50}" srcOrd="3" destOrd="0" presId="urn:microsoft.com/office/officeart/2008/layout/AlternatingPictureBlocks"/>
    <dgm:cxn modelId="{087966D8-632F-4241-9D0E-0D9CE73A0251}" type="presParOf" srcId="{AA4C8282-72F6-4272-A0B5-951595380F3E}" destId="{5E579A18-0351-46A8-8D6C-D41D1D62EE04}" srcOrd="4" destOrd="0" presId="urn:microsoft.com/office/officeart/2008/layout/AlternatingPictureBlocks"/>
    <dgm:cxn modelId="{767C922A-5B85-4C76-84CE-BAAD229D413F}" type="presParOf" srcId="{5E579A18-0351-46A8-8D6C-D41D1D62EE04}" destId="{C36EDCE2-FEAB-41E8-B2F0-C7F54CD63F5F}" srcOrd="0" destOrd="0" presId="urn:microsoft.com/office/officeart/2008/layout/AlternatingPictureBlocks"/>
    <dgm:cxn modelId="{F0C85359-E71A-4B16-A6C2-372F71E6A0B4}" type="presParOf" srcId="{5E579A18-0351-46A8-8D6C-D41D1D62EE04}" destId="{30C9E384-0D70-47A1-B9ED-493299B5CF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CAD9E0-CA22-4221-8F9D-47FB7344F0BF}" type="doc">
      <dgm:prSet loTypeId="urn:microsoft.com/office/officeart/2005/8/layout/vProcess5" loCatId="process" qsTypeId="urn:microsoft.com/office/officeart/2005/8/quickstyle/simple2" qsCatId="simple" csTypeId="urn:microsoft.com/office/officeart/2005/8/colors/accent0_1" csCatId="mainScheme" phldr="1"/>
      <dgm:spPr/>
    </dgm:pt>
    <dgm:pt modelId="{FCCFB870-B800-47BB-A587-C5369CBD7597}">
      <dgm:prSet phldrT="[Texte]"/>
      <dgm:spPr/>
      <dgm:t>
        <a:bodyPr/>
        <a:lstStyle/>
        <a:p>
          <a:r>
            <a:rPr lang="fr-FR" dirty="0"/>
            <a:t>Restructuration des politiques dans divers domaines</a:t>
          </a:r>
        </a:p>
      </dgm:t>
    </dgm:pt>
    <dgm:pt modelId="{FBA03F10-41CE-429C-8274-913F6F27E50F}" type="parTrans" cxnId="{C5C3136D-891F-48C7-9F0A-7DAA30A1F621}">
      <dgm:prSet/>
      <dgm:spPr/>
      <dgm:t>
        <a:bodyPr/>
        <a:lstStyle/>
        <a:p>
          <a:endParaRPr lang="fr-FR"/>
        </a:p>
      </dgm:t>
    </dgm:pt>
    <dgm:pt modelId="{34E72321-7468-42C4-B29D-D0CCFF3D61AF}" type="sibTrans" cxnId="{C5C3136D-891F-48C7-9F0A-7DAA30A1F621}">
      <dgm:prSet/>
      <dgm:spPr/>
      <dgm:t>
        <a:bodyPr/>
        <a:lstStyle/>
        <a:p>
          <a:endParaRPr lang="fr-FR"/>
        </a:p>
      </dgm:t>
    </dgm:pt>
    <dgm:pt modelId="{46A1F22D-47DC-4572-8D05-5BBA5A529A6A}">
      <dgm:prSet/>
      <dgm:spPr/>
      <dgm:t>
        <a:bodyPr/>
        <a:lstStyle/>
        <a:p>
          <a:r>
            <a:rPr lang="fr-FR" dirty="0"/>
            <a:t>Mise en place de politiques d’austérité et de libre-échange</a:t>
          </a:r>
        </a:p>
      </dgm:t>
    </dgm:pt>
    <dgm:pt modelId="{56185A03-1537-41C0-AC3A-0746BB04FCB3}" type="parTrans" cxnId="{58FE7F53-B405-4B0A-9B75-90929672AB0B}">
      <dgm:prSet/>
      <dgm:spPr/>
      <dgm:t>
        <a:bodyPr/>
        <a:lstStyle/>
        <a:p>
          <a:endParaRPr lang="fr-FR"/>
        </a:p>
      </dgm:t>
    </dgm:pt>
    <dgm:pt modelId="{3B062F0D-B5C9-4081-9A32-F4D6743DAA31}" type="sibTrans" cxnId="{58FE7F53-B405-4B0A-9B75-90929672AB0B}">
      <dgm:prSet/>
      <dgm:spPr/>
      <dgm:t>
        <a:bodyPr/>
        <a:lstStyle/>
        <a:p>
          <a:endParaRPr lang="fr-FR"/>
        </a:p>
      </dgm:t>
    </dgm:pt>
    <dgm:pt modelId="{10116BC5-5053-4D48-92FC-0D2C69441ABE}">
      <dgm:prSet/>
      <dgm:spPr/>
      <dgm:t>
        <a:bodyPr/>
        <a:lstStyle/>
        <a:p>
          <a:r>
            <a:rPr lang="fr-FR" dirty="0"/>
            <a:t>Conséquences : chômage, perte de pouvoir d’achat etc.</a:t>
          </a:r>
        </a:p>
      </dgm:t>
    </dgm:pt>
    <dgm:pt modelId="{581403F3-30A1-4D89-8E97-6862EBF7F963}" type="parTrans" cxnId="{0C1C437C-59C7-45A4-A7A7-F2D9C9D053CA}">
      <dgm:prSet/>
      <dgm:spPr/>
      <dgm:t>
        <a:bodyPr/>
        <a:lstStyle/>
        <a:p>
          <a:endParaRPr lang="fr-FR"/>
        </a:p>
      </dgm:t>
    </dgm:pt>
    <dgm:pt modelId="{771C2DBB-48C5-4CFC-940F-3C5C511F8D3C}" type="sibTrans" cxnId="{0C1C437C-59C7-45A4-A7A7-F2D9C9D053CA}">
      <dgm:prSet/>
      <dgm:spPr/>
      <dgm:t>
        <a:bodyPr/>
        <a:lstStyle/>
        <a:p>
          <a:endParaRPr lang="fr-FR"/>
        </a:p>
      </dgm:t>
    </dgm:pt>
    <dgm:pt modelId="{A5C2A541-7890-4632-B7E0-49DA668D2A1E}">
      <dgm:prSet/>
      <dgm:spPr/>
      <dgm:t>
        <a:bodyPr/>
        <a:lstStyle/>
        <a:p>
          <a:pPr>
            <a:buNone/>
          </a:pPr>
          <a:r>
            <a:rPr lang="fr-FR"/>
            <a:t>La crise de 2008 a mis en lumière les faiblesses des systèmes de santé nationaux.</a:t>
          </a:r>
          <a:endParaRPr lang="fr-FR" dirty="0"/>
        </a:p>
      </dgm:t>
    </dgm:pt>
    <dgm:pt modelId="{1F94CB20-75F2-4FA0-94C1-02401FB583A4}" type="parTrans" cxnId="{4648E530-B82B-4469-A1E9-83C078C0B664}">
      <dgm:prSet/>
      <dgm:spPr/>
      <dgm:t>
        <a:bodyPr/>
        <a:lstStyle/>
        <a:p>
          <a:endParaRPr lang="fr-FR"/>
        </a:p>
      </dgm:t>
    </dgm:pt>
    <dgm:pt modelId="{D472220D-2E96-4F24-9C43-3F8E5C2F386F}" type="sibTrans" cxnId="{4648E530-B82B-4469-A1E9-83C078C0B664}">
      <dgm:prSet/>
      <dgm:spPr/>
      <dgm:t>
        <a:bodyPr/>
        <a:lstStyle/>
        <a:p>
          <a:endParaRPr lang="fr-FR"/>
        </a:p>
      </dgm:t>
    </dgm:pt>
    <dgm:pt modelId="{6E2C55D6-5C02-464B-8A6B-B4D0CBFBC665}" type="pres">
      <dgm:prSet presAssocID="{B1CAD9E0-CA22-4221-8F9D-47FB7344F0BF}" presName="outerComposite" presStyleCnt="0">
        <dgm:presLayoutVars>
          <dgm:chMax val="5"/>
          <dgm:dir/>
          <dgm:resizeHandles val="exact"/>
        </dgm:presLayoutVars>
      </dgm:prSet>
      <dgm:spPr/>
    </dgm:pt>
    <dgm:pt modelId="{68DC82BF-F195-4E75-AC9B-C44393B04B93}" type="pres">
      <dgm:prSet presAssocID="{B1CAD9E0-CA22-4221-8F9D-47FB7344F0BF}" presName="dummyMaxCanvas" presStyleCnt="0">
        <dgm:presLayoutVars/>
      </dgm:prSet>
      <dgm:spPr/>
    </dgm:pt>
    <dgm:pt modelId="{6C5FC14E-0C6E-461A-9645-BB2D7DFB9172}" type="pres">
      <dgm:prSet presAssocID="{B1CAD9E0-CA22-4221-8F9D-47FB7344F0BF}" presName="FourNodes_1" presStyleLbl="node1" presStyleIdx="0" presStyleCnt="4">
        <dgm:presLayoutVars>
          <dgm:bulletEnabled val="1"/>
        </dgm:presLayoutVars>
      </dgm:prSet>
      <dgm:spPr/>
    </dgm:pt>
    <dgm:pt modelId="{79A8BE91-DB40-407C-BDB3-687C92F80B59}" type="pres">
      <dgm:prSet presAssocID="{B1CAD9E0-CA22-4221-8F9D-47FB7344F0BF}" presName="FourNodes_2" presStyleLbl="node1" presStyleIdx="1" presStyleCnt="4">
        <dgm:presLayoutVars>
          <dgm:bulletEnabled val="1"/>
        </dgm:presLayoutVars>
      </dgm:prSet>
      <dgm:spPr/>
    </dgm:pt>
    <dgm:pt modelId="{0C0C2BBF-451E-4A4A-94B8-D4E4F5F06B43}" type="pres">
      <dgm:prSet presAssocID="{B1CAD9E0-CA22-4221-8F9D-47FB7344F0BF}" presName="FourNodes_3" presStyleLbl="node1" presStyleIdx="2" presStyleCnt="4">
        <dgm:presLayoutVars>
          <dgm:bulletEnabled val="1"/>
        </dgm:presLayoutVars>
      </dgm:prSet>
      <dgm:spPr/>
    </dgm:pt>
    <dgm:pt modelId="{DF160E19-6CA1-490D-BF60-961DFC2C7B60}" type="pres">
      <dgm:prSet presAssocID="{B1CAD9E0-CA22-4221-8F9D-47FB7344F0BF}" presName="FourNodes_4" presStyleLbl="node1" presStyleIdx="3" presStyleCnt="4">
        <dgm:presLayoutVars>
          <dgm:bulletEnabled val="1"/>
        </dgm:presLayoutVars>
      </dgm:prSet>
      <dgm:spPr/>
    </dgm:pt>
    <dgm:pt modelId="{5183D294-1CB6-45F0-B124-F0FDA6DE85BF}" type="pres">
      <dgm:prSet presAssocID="{B1CAD9E0-CA22-4221-8F9D-47FB7344F0BF}" presName="FourConn_1-2" presStyleLbl="fgAccFollowNode1" presStyleIdx="0" presStyleCnt="3">
        <dgm:presLayoutVars>
          <dgm:bulletEnabled val="1"/>
        </dgm:presLayoutVars>
      </dgm:prSet>
      <dgm:spPr/>
    </dgm:pt>
    <dgm:pt modelId="{35208589-C1BE-4F3A-8DF1-BF6CF5845876}" type="pres">
      <dgm:prSet presAssocID="{B1CAD9E0-CA22-4221-8F9D-47FB7344F0BF}" presName="FourConn_2-3" presStyleLbl="fgAccFollowNode1" presStyleIdx="1" presStyleCnt="3">
        <dgm:presLayoutVars>
          <dgm:bulletEnabled val="1"/>
        </dgm:presLayoutVars>
      </dgm:prSet>
      <dgm:spPr/>
    </dgm:pt>
    <dgm:pt modelId="{795FEDB6-C610-460D-976A-0B22ADA648DA}" type="pres">
      <dgm:prSet presAssocID="{B1CAD9E0-CA22-4221-8F9D-47FB7344F0BF}" presName="FourConn_3-4" presStyleLbl="fgAccFollowNode1" presStyleIdx="2" presStyleCnt="3">
        <dgm:presLayoutVars>
          <dgm:bulletEnabled val="1"/>
        </dgm:presLayoutVars>
      </dgm:prSet>
      <dgm:spPr/>
    </dgm:pt>
    <dgm:pt modelId="{82510621-14E1-480B-A0FC-02DED9D9D2F0}" type="pres">
      <dgm:prSet presAssocID="{B1CAD9E0-CA22-4221-8F9D-47FB7344F0BF}" presName="FourNodes_1_text" presStyleLbl="node1" presStyleIdx="3" presStyleCnt="4">
        <dgm:presLayoutVars>
          <dgm:bulletEnabled val="1"/>
        </dgm:presLayoutVars>
      </dgm:prSet>
      <dgm:spPr/>
    </dgm:pt>
    <dgm:pt modelId="{1C24FD38-CDBC-43D6-AF09-8C0B64069098}" type="pres">
      <dgm:prSet presAssocID="{B1CAD9E0-CA22-4221-8F9D-47FB7344F0BF}" presName="FourNodes_2_text" presStyleLbl="node1" presStyleIdx="3" presStyleCnt="4">
        <dgm:presLayoutVars>
          <dgm:bulletEnabled val="1"/>
        </dgm:presLayoutVars>
      </dgm:prSet>
      <dgm:spPr/>
    </dgm:pt>
    <dgm:pt modelId="{9EC02994-2503-488E-AEB1-AE0CE9FE9101}" type="pres">
      <dgm:prSet presAssocID="{B1CAD9E0-CA22-4221-8F9D-47FB7344F0BF}" presName="FourNodes_3_text" presStyleLbl="node1" presStyleIdx="3" presStyleCnt="4">
        <dgm:presLayoutVars>
          <dgm:bulletEnabled val="1"/>
        </dgm:presLayoutVars>
      </dgm:prSet>
      <dgm:spPr/>
    </dgm:pt>
    <dgm:pt modelId="{F0683212-DC93-49F3-8BAB-DEB23E1E59FD}" type="pres">
      <dgm:prSet presAssocID="{B1CAD9E0-CA22-4221-8F9D-47FB7344F0B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51362B05-FC2A-49BE-81FB-94A5BE8E6569}" type="presOf" srcId="{46A1F22D-47DC-4572-8D05-5BBA5A529A6A}" destId="{79A8BE91-DB40-407C-BDB3-687C92F80B59}" srcOrd="0" destOrd="0" presId="urn:microsoft.com/office/officeart/2005/8/layout/vProcess5"/>
    <dgm:cxn modelId="{C70CA30C-8B2E-4B96-9BED-0E22811FA187}" type="presOf" srcId="{34E72321-7468-42C4-B29D-D0CCFF3D61AF}" destId="{5183D294-1CB6-45F0-B124-F0FDA6DE85BF}" srcOrd="0" destOrd="0" presId="urn:microsoft.com/office/officeart/2005/8/layout/vProcess5"/>
    <dgm:cxn modelId="{8478C814-5AE0-45BE-AA80-8B9A9491EC04}" type="presOf" srcId="{10116BC5-5053-4D48-92FC-0D2C69441ABE}" destId="{0C0C2BBF-451E-4A4A-94B8-D4E4F5F06B43}" srcOrd="0" destOrd="0" presId="urn:microsoft.com/office/officeart/2005/8/layout/vProcess5"/>
    <dgm:cxn modelId="{21B4A31C-5A72-4798-A4B3-34922E5E1620}" type="presOf" srcId="{FCCFB870-B800-47BB-A587-C5369CBD7597}" destId="{6C5FC14E-0C6E-461A-9645-BB2D7DFB9172}" srcOrd="0" destOrd="0" presId="urn:microsoft.com/office/officeart/2005/8/layout/vProcess5"/>
    <dgm:cxn modelId="{4648E530-B82B-4469-A1E9-83C078C0B664}" srcId="{B1CAD9E0-CA22-4221-8F9D-47FB7344F0BF}" destId="{A5C2A541-7890-4632-B7E0-49DA668D2A1E}" srcOrd="3" destOrd="0" parTransId="{1F94CB20-75F2-4FA0-94C1-02401FB583A4}" sibTransId="{D472220D-2E96-4F24-9C43-3F8E5C2F386F}"/>
    <dgm:cxn modelId="{DF598C67-6EA1-4C84-AD86-BA88F18858E9}" type="presOf" srcId="{A5C2A541-7890-4632-B7E0-49DA668D2A1E}" destId="{F0683212-DC93-49F3-8BAB-DEB23E1E59FD}" srcOrd="1" destOrd="0" presId="urn:microsoft.com/office/officeart/2005/8/layout/vProcess5"/>
    <dgm:cxn modelId="{7F8B1068-0B91-4692-AF7F-C004B1F5492E}" type="presOf" srcId="{771C2DBB-48C5-4CFC-940F-3C5C511F8D3C}" destId="{795FEDB6-C610-460D-976A-0B22ADA648DA}" srcOrd="0" destOrd="0" presId="urn:microsoft.com/office/officeart/2005/8/layout/vProcess5"/>
    <dgm:cxn modelId="{C5C3136D-891F-48C7-9F0A-7DAA30A1F621}" srcId="{B1CAD9E0-CA22-4221-8F9D-47FB7344F0BF}" destId="{FCCFB870-B800-47BB-A587-C5369CBD7597}" srcOrd="0" destOrd="0" parTransId="{FBA03F10-41CE-429C-8274-913F6F27E50F}" sibTransId="{34E72321-7468-42C4-B29D-D0CCFF3D61AF}"/>
    <dgm:cxn modelId="{58FE7F53-B405-4B0A-9B75-90929672AB0B}" srcId="{B1CAD9E0-CA22-4221-8F9D-47FB7344F0BF}" destId="{46A1F22D-47DC-4572-8D05-5BBA5A529A6A}" srcOrd="1" destOrd="0" parTransId="{56185A03-1537-41C0-AC3A-0746BB04FCB3}" sibTransId="{3B062F0D-B5C9-4081-9A32-F4D6743DAA31}"/>
    <dgm:cxn modelId="{0C1C437C-59C7-45A4-A7A7-F2D9C9D053CA}" srcId="{B1CAD9E0-CA22-4221-8F9D-47FB7344F0BF}" destId="{10116BC5-5053-4D48-92FC-0D2C69441ABE}" srcOrd="2" destOrd="0" parTransId="{581403F3-30A1-4D89-8E97-6862EBF7F963}" sibTransId="{771C2DBB-48C5-4CFC-940F-3C5C511F8D3C}"/>
    <dgm:cxn modelId="{BADE6185-7FA2-4885-B7EE-D17CE0B20116}" type="presOf" srcId="{10116BC5-5053-4D48-92FC-0D2C69441ABE}" destId="{9EC02994-2503-488E-AEB1-AE0CE9FE9101}" srcOrd="1" destOrd="0" presId="urn:microsoft.com/office/officeart/2005/8/layout/vProcess5"/>
    <dgm:cxn modelId="{0ED31B88-8B34-48D8-825C-CD1DD2C1257B}" type="presOf" srcId="{A5C2A541-7890-4632-B7E0-49DA668D2A1E}" destId="{DF160E19-6CA1-490D-BF60-961DFC2C7B60}" srcOrd="0" destOrd="0" presId="urn:microsoft.com/office/officeart/2005/8/layout/vProcess5"/>
    <dgm:cxn modelId="{99D95189-00C6-4A1A-9B09-727BB3DB0346}" type="presOf" srcId="{3B062F0D-B5C9-4081-9A32-F4D6743DAA31}" destId="{35208589-C1BE-4F3A-8DF1-BF6CF5845876}" srcOrd="0" destOrd="0" presId="urn:microsoft.com/office/officeart/2005/8/layout/vProcess5"/>
    <dgm:cxn modelId="{A9736197-36E7-4719-853B-44E5BECE9BA2}" type="presOf" srcId="{46A1F22D-47DC-4572-8D05-5BBA5A529A6A}" destId="{1C24FD38-CDBC-43D6-AF09-8C0B64069098}" srcOrd="1" destOrd="0" presId="urn:microsoft.com/office/officeart/2005/8/layout/vProcess5"/>
    <dgm:cxn modelId="{EB8803EA-F340-4D4C-9274-08A40EB1B982}" type="presOf" srcId="{B1CAD9E0-CA22-4221-8F9D-47FB7344F0BF}" destId="{6E2C55D6-5C02-464B-8A6B-B4D0CBFBC665}" srcOrd="0" destOrd="0" presId="urn:microsoft.com/office/officeart/2005/8/layout/vProcess5"/>
    <dgm:cxn modelId="{27B1C9F0-3C6E-45B1-A110-D65458B3A678}" type="presOf" srcId="{FCCFB870-B800-47BB-A587-C5369CBD7597}" destId="{82510621-14E1-480B-A0FC-02DED9D9D2F0}" srcOrd="1" destOrd="0" presId="urn:microsoft.com/office/officeart/2005/8/layout/vProcess5"/>
    <dgm:cxn modelId="{185B97BF-4E14-4D4B-8A72-73CC6C8CC55E}" type="presParOf" srcId="{6E2C55D6-5C02-464B-8A6B-B4D0CBFBC665}" destId="{68DC82BF-F195-4E75-AC9B-C44393B04B93}" srcOrd="0" destOrd="0" presId="urn:microsoft.com/office/officeart/2005/8/layout/vProcess5"/>
    <dgm:cxn modelId="{D0F3D9F0-2F90-4E14-8776-B0B80FEBFBAD}" type="presParOf" srcId="{6E2C55D6-5C02-464B-8A6B-B4D0CBFBC665}" destId="{6C5FC14E-0C6E-461A-9645-BB2D7DFB9172}" srcOrd="1" destOrd="0" presId="urn:microsoft.com/office/officeart/2005/8/layout/vProcess5"/>
    <dgm:cxn modelId="{00BDA90D-848C-489D-B85B-43F9BD977FBA}" type="presParOf" srcId="{6E2C55D6-5C02-464B-8A6B-B4D0CBFBC665}" destId="{79A8BE91-DB40-407C-BDB3-687C92F80B59}" srcOrd="2" destOrd="0" presId="urn:microsoft.com/office/officeart/2005/8/layout/vProcess5"/>
    <dgm:cxn modelId="{F261E000-7DBD-4522-9388-270A203AB53E}" type="presParOf" srcId="{6E2C55D6-5C02-464B-8A6B-B4D0CBFBC665}" destId="{0C0C2BBF-451E-4A4A-94B8-D4E4F5F06B43}" srcOrd="3" destOrd="0" presId="urn:microsoft.com/office/officeart/2005/8/layout/vProcess5"/>
    <dgm:cxn modelId="{7DAF8E0B-7EAB-4B4B-9BD4-E2A7BD21BC02}" type="presParOf" srcId="{6E2C55D6-5C02-464B-8A6B-B4D0CBFBC665}" destId="{DF160E19-6CA1-490D-BF60-961DFC2C7B60}" srcOrd="4" destOrd="0" presId="urn:microsoft.com/office/officeart/2005/8/layout/vProcess5"/>
    <dgm:cxn modelId="{B63D2925-66EB-41E2-9908-C398979372F9}" type="presParOf" srcId="{6E2C55D6-5C02-464B-8A6B-B4D0CBFBC665}" destId="{5183D294-1CB6-45F0-B124-F0FDA6DE85BF}" srcOrd="5" destOrd="0" presId="urn:microsoft.com/office/officeart/2005/8/layout/vProcess5"/>
    <dgm:cxn modelId="{ED037662-E5C8-4F83-AF34-BC85B259D4BD}" type="presParOf" srcId="{6E2C55D6-5C02-464B-8A6B-B4D0CBFBC665}" destId="{35208589-C1BE-4F3A-8DF1-BF6CF5845876}" srcOrd="6" destOrd="0" presId="urn:microsoft.com/office/officeart/2005/8/layout/vProcess5"/>
    <dgm:cxn modelId="{EFF3650E-5596-4013-91E9-324218C056FC}" type="presParOf" srcId="{6E2C55D6-5C02-464B-8A6B-B4D0CBFBC665}" destId="{795FEDB6-C610-460D-976A-0B22ADA648DA}" srcOrd="7" destOrd="0" presId="urn:microsoft.com/office/officeart/2005/8/layout/vProcess5"/>
    <dgm:cxn modelId="{51B5F45E-8DFB-4DB8-83C7-6D3907A86E2C}" type="presParOf" srcId="{6E2C55D6-5C02-464B-8A6B-B4D0CBFBC665}" destId="{82510621-14E1-480B-A0FC-02DED9D9D2F0}" srcOrd="8" destOrd="0" presId="urn:microsoft.com/office/officeart/2005/8/layout/vProcess5"/>
    <dgm:cxn modelId="{B1A685D7-0DC7-4BC2-B743-CA70E42F2E4E}" type="presParOf" srcId="{6E2C55D6-5C02-464B-8A6B-B4D0CBFBC665}" destId="{1C24FD38-CDBC-43D6-AF09-8C0B64069098}" srcOrd="9" destOrd="0" presId="urn:microsoft.com/office/officeart/2005/8/layout/vProcess5"/>
    <dgm:cxn modelId="{0F9FC1AA-28B3-4CB2-8652-287C6BFABEA9}" type="presParOf" srcId="{6E2C55D6-5C02-464B-8A6B-B4D0CBFBC665}" destId="{9EC02994-2503-488E-AEB1-AE0CE9FE9101}" srcOrd="10" destOrd="0" presId="urn:microsoft.com/office/officeart/2005/8/layout/vProcess5"/>
    <dgm:cxn modelId="{AE608E0A-492F-46E6-9905-F560674FD646}" type="presParOf" srcId="{6E2C55D6-5C02-464B-8A6B-B4D0CBFBC665}" destId="{F0683212-DC93-49F3-8BAB-DEB23E1E59FD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BF0A8-FAD5-4D28-A505-D677AFB5047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9AE2E8E8-7987-4B76-B966-A02518913C23}">
      <dgm:prSet/>
      <dgm:spPr/>
      <dgm:t>
        <a:bodyPr/>
        <a:lstStyle/>
        <a:p>
          <a:r>
            <a:rPr lang="fr-FR"/>
            <a:t>Utilisation des données de l’enquête EU-SILC</a:t>
          </a:r>
          <a:endParaRPr lang="en-US"/>
        </a:p>
      </dgm:t>
    </dgm:pt>
    <dgm:pt modelId="{5F8A1B47-9944-41D6-BBF1-0417EEE4E943}" type="parTrans" cxnId="{E2910FA8-A679-45FD-A7F5-914E7ACE1BB3}">
      <dgm:prSet/>
      <dgm:spPr/>
      <dgm:t>
        <a:bodyPr/>
        <a:lstStyle/>
        <a:p>
          <a:endParaRPr lang="en-US"/>
        </a:p>
      </dgm:t>
    </dgm:pt>
    <dgm:pt modelId="{56030EC3-2205-4AC4-A9D4-717FA6725723}" type="sibTrans" cxnId="{E2910FA8-A679-45FD-A7F5-914E7ACE1BB3}">
      <dgm:prSet/>
      <dgm:spPr/>
      <dgm:t>
        <a:bodyPr/>
        <a:lstStyle/>
        <a:p>
          <a:endParaRPr lang="en-US"/>
        </a:p>
      </dgm:t>
    </dgm:pt>
    <dgm:pt modelId="{7F920582-9413-441F-B4AA-097A6124A426}">
      <dgm:prSet/>
      <dgm:spPr/>
      <dgm:t>
        <a:bodyPr/>
        <a:lstStyle/>
        <a:p>
          <a:r>
            <a:rPr lang="fr-FR"/>
            <a:t>Création d’un indicateur de santé globale :</a:t>
          </a:r>
          <a:endParaRPr lang="en-US"/>
        </a:p>
      </dgm:t>
    </dgm:pt>
    <dgm:pt modelId="{DE400DA8-25C6-4CB4-A8DA-8213D2B4AE56}" type="parTrans" cxnId="{FEB2577C-9A95-40F0-8566-A93D22A25F23}">
      <dgm:prSet/>
      <dgm:spPr/>
      <dgm:t>
        <a:bodyPr/>
        <a:lstStyle/>
        <a:p>
          <a:endParaRPr lang="en-US"/>
        </a:p>
      </dgm:t>
    </dgm:pt>
    <dgm:pt modelId="{3AD849B1-E6E1-4891-B9ED-103499F9E38D}" type="sibTrans" cxnId="{FEB2577C-9A95-40F0-8566-A93D22A25F23}">
      <dgm:prSet/>
      <dgm:spPr/>
      <dgm:t>
        <a:bodyPr/>
        <a:lstStyle/>
        <a:p>
          <a:endParaRPr lang="en-US"/>
        </a:p>
      </dgm:t>
    </dgm:pt>
    <dgm:pt modelId="{40BA17F2-58C5-48C5-AC6B-577E59A6EE3C}">
      <dgm:prSet/>
      <dgm:spPr/>
      <dgm:t>
        <a:bodyPr/>
        <a:lstStyle/>
        <a:p>
          <a:r>
            <a: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9E9DD08-D872-4FBF-9DDC-A63A464F2F0B}" type="parTrans" cxnId="{2E7B4AD9-85BF-47A1-BD88-6F6A72D73345}">
      <dgm:prSet/>
      <dgm:spPr/>
      <dgm:t>
        <a:bodyPr/>
        <a:lstStyle/>
        <a:p>
          <a:endParaRPr lang="en-US"/>
        </a:p>
      </dgm:t>
    </dgm:pt>
    <dgm:pt modelId="{4119F447-8059-49E8-B5A5-EA2661F74459}" type="sibTrans" cxnId="{2E7B4AD9-85BF-47A1-BD88-6F6A72D73345}">
      <dgm:prSet/>
      <dgm:spPr/>
      <dgm:t>
        <a:bodyPr/>
        <a:lstStyle/>
        <a:p>
          <a:endParaRPr lang="en-US"/>
        </a:p>
      </dgm:t>
    </dgm:pt>
    <dgm:pt modelId="{7862011F-A152-431E-B8C0-E95CEDD9F20E}">
      <dgm:prSet/>
      <dgm:spPr/>
      <dgm:t>
        <a:bodyPr/>
        <a:lstStyle/>
        <a:p>
          <a:r>
            <a:rPr lang="fr-F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8861684-3488-4216-B061-4265566440AF}" type="parTrans" cxnId="{A74AADCE-C067-4D67-A9FB-EB8FE190B6EB}">
      <dgm:prSet/>
      <dgm:spPr/>
      <dgm:t>
        <a:bodyPr/>
        <a:lstStyle/>
        <a:p>
          <a:endParaRPr lang="en-US"/>
        </a:p>
      </dgm:t>
    </dgm:pt>
    <dgm:pt modelId="{9BADF24A-8A62-46A2-B26A-53092A0DA383}" type="sibTrans" cxnId="{A74AADCE-C067-4D67-A9FB-EB8FE190B6EB}">
      <dgm:prSet/>
      <dgm:spPr/>
      <dgm:t>
        <a:bodyPr/>
        <a:lstStyle/>
        <a:p>
          <a:endParaRPr lang="en-US"/>
        </a:p>
      </dgm:t>
    </dgm:pt>
    <dgm:pt modelId="{B84C7342-4233-4934-8273-4F1CDBCD8EBC}" type="pres">
      <dgm:prSet presAssocID="{4E9BF0A8-FAD5-4D28-A505-D677AFB50475}" presName="linear" presStyleCnt="0">
        <dgm:presLayoutVars>
          <dgm:animLvl val="lvl"/>
          <dgm:resizeHandles val="exact"/>
        </dgm:presLayoutVars>
      </dgm:prSet>
      <dgm:spPr/>
    </dgm:pt>
    <dgm:pt modelId="{0A18F3C9-9012-46C8-82FB-778AF32035E0}" type="pres">
      <dgm:prSet presAssocID="{9AE2E8E8-7987-4B76-B966-A02518913C2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7898818-A89E-477A-BE9F-B33C16FA5E7B}" type="pres">
      <dgm:prSet presAssocID="{56030EC3-2205-4AC4-A9D4-717FA6725723}" presName="spacer" presStyleCnt="0"/>
      <dgm:spPr/>
    </dgm:pt>
    <dgm:pt modelId="{2710D254-E674-42B5-84D5-0236312E665D}" type="pres">
      <dgm:prSet presAssocID="{7F920582-9413-441F-B4AA-097A6124A42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0D1907C-CA0A-4194-B6DA-2EA9D6055A93}" type="pres">
      <dgm:prSet presAssocID="{3AD849B1-E6E1-4891-B9ED-103499F9E38D}" presName="spacer" presStyleCnt="0"/>
      <dgm:spPr/>
    </dgm:pt>
    <dgm:pt modelId="{66808149-ACF6-444F-A430-3E77F92C12FA}" type="pres">
      <dgm:prSet presAssocID="{40BA17F2-58C5-48C5-AC6B-577E59A6E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DDCB48B-02CA-405C-9792-B9C613A1576B}" type="pres">
      <dgm:prSet presAssocID="{4119F447-8059-49E8-B5A5-EA2661F74459}" presName="spacer" presStyleCnt="0"/>
      <dgm:spPr/>
    </dgm:pt>
    <dgm:pt modelId="{11B590F9-8F77-49FE-A629-885589EB863D}" type="pres">
      <dgm:prSet presAssocID="{7862011F-A152-431E-B8C0-E95CEDD9F20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6A1F52F-E706-4875-94A8-122DA37D9F29}" type="presOf" srcId="{7F920582-9413-441F-B4AA-097A6124A426}" destId="{2710D254-E674-42B5-84D5-0236312E665D}" srcOrd="0" destOrd="0" presId="urn:microsoft.com/office/officeart/2005/8/layout/vList2"/>
    <dgm:cxn modelId="{87B4EB39-E48B-4731-99BF-AE25942FC756}" type="presOf" srcId="{9AE2E8E8-7987-4B76-B966-A02518913C23}" destId="{0A18F3C9-9012-46C8-82FB-778AF32035E0}" srcOrd="0" destOrd="0" presId="urn:microsoft.com/office/officeart/2005/8/layout/vList2"/>
    <dgm:cxn modelId="{FEB2577C-9A95-40F0-8566-A93D22A25F23}" srcId="{4E9BF0A8-FAD5-4D28-A505-D677AFB50475}" destId="{7F920582-9413-441F-B4AA-097A6124A426}" srcOrd="1" destOrd="0" parTransId="{DE400DA8-25C6-4CB4-A8DA-8213D2B4AE56}" sibTransId="{3AD849B1-E6E1-4891-B9ED-103499F9E38D}"/>
    <dgm:cxn modelId="{E2910FA8-A679-45FD-A7F5-914E7ACE1BB3}" srcId="{4E9BF0A8-FAD5-4D28-A505-D677AFB50475}" destId="{9AE2E8E8-7987-4B76-B966-A02518913C23}" srcOrd="0" destOrd="0" parTransId="{5F8A1B47-9944-41D6-BBF1-0417EEE4E943}" sibTransId="{56030EC3-2205-4AC4-A9D4-717FA6725723}"/>
    <dgm:cxn modelId="{A74AADCE-C067-4D67-A9FB-EB8FE190B6EB}" srcId="{4E9BF0A8-FAD5-4D28-A505-D677AFB50475}" destId="{7862011F-A152-431E-B8C0-E95CEDD9F20E}" srcOrd="3" destOrd="0" parTransId="{78861684-3488-4216-B061-4265566440AF}" sibTransId="{9BADF24A-8A62-46A2-B26A-53092A0DA383}"/>
    <dgm:cxn modelId="{2E7B4AD9-85BF-47A1-BD88-6F6A72D73345}" srcId="{4E9BF0A8-FAD5-4D28-A505-D677AFB50475}" destId="{40BA17F2-58C5-48C5-AC6B-577E59A6EE3C}" srcOrd="2" destOrd="0" parTransId="{A9E9DD08-D872-4FBF-9DDC-A63A464F2F0B}" sibTransId="{4119F447-8059-49E8-B5A5-EA2661F74459}"/>
    <dgm:cxn modelId="{0673E3DA-498D-468B-88E5-EECD362DF344}" type="presOf" srcId="{7862011F-A152-431E-B8C0-E95CEDD9F20E}" destId="{11B590F9-8F77-49FE-A629-885589EB863D}" srcOrd="0" destOrd="0" presId="urn:microsoft.com/office/officeart/2005/8/layout/vList2"/>
    <dgm:cxn modelId="{CB40BFEC-02E6-40CD-9A5F-7B554F2F52B6}" type="presOf" srcId="{40BA17F2-58C5-48C5-AC6B-577E59A6EE3C}" destId="{66808149-ACF6-444F-A430-3E77F92C12FA}" srcOrd="0" destOrd="0" presId="urn:microsoft.com/office/officeart/2005/8/layout/vList2"/>
    <dgm:cxn modelId="{41C6B2FF-B8BA-4DCF-B159-A5EAFB81403D}" type="presOf" srcId="{4E9BF0A8-FAD5-4D28-A505-D677AFB50475}" destId="{B84C7342-4233-4934-8273-4F1CDBCD8EBC}" srcOrd="0" destOrd="0" presId="urn:microsoft.com/office/officeart/2005/8/layout/vList2"/>
    <dgm:cxn modelId="{B06C3490-D44E-45DD-95E5-54C8C1150B27}" type="presParOf" srcId="{B84C7342-4233-4934-8273-4F1CDBCD8EBC}" destId="{0A18F3C9-9012-46C8-82FB-778AF32035E0}" srcOrd="0" destOrd="0" presId="urn:microsoft.com/office/officeart/2005/8/layout/vList2"/>
    <dgm:cxn modelId="{9B95047F-CBD5-4525-A91E-8D4BF381F6A5}" type="presParOf" srcId="{B84C7342-4233-4934-8273-4F1CDBCD8EBC}" destId="{37898818-A89E-477A-BE9F-B33C16FA5E7B}" srcOrd="1" destOrd="0" presId="urn:microsoft.com/office/officeart/2005/8/layout/vList2"/>
    <dgm:cxn modelId="{EA614EBF-AC70-4680-A61C-72E9D7B720BE}" type="presParOf" srcId="{B84C7342-4233-4934-8273-4F1CDBCD8EBC}" destId="{2710D254-E674-42B5-84D5-0236312E665D}" srcOrd="2" destOrd="0" presId="urn:microsoft.com/office/officeart/2005/8/layout/vList2"/>
    <dgm:cxn modelId="{7FF0C873-0D81-44BD-BF22-58832D2A1096}" type="presParOf" srcId="{B84C7342-4233-4934-8273-4F1CDBCD8EBC}" destId="{A0D1907C-CA0A-4194-B6DA-2EA9D6055A93}" srcOrd="3" destOrd="0" presId="urn:microsoft.com/office/officeart/2005/8/layout/vList2"/>
    <dgm:cxn modelId="{E96F8156-AF77-4653-88DA-9DE8D414790F}" type="presParOf" srcId="{B84C7342-4233-4934-8273-4F1CDBCD8EBC}" destId="{66808149-ACF6-444F-A430-3E77F92C12FA}" srcOrd="4" destOrd="0" presId="urn:microsoft.com/office/officeart/2005/8/layout/vList2"/>
    <dgm:cxn modelId="{1A638E4C-9BAB-4988-AE60-FCC9CB3098BE}" type="presParOf" srcId="{B84C7342-4233-4934-8273-4F1CDBCD8EBC}" destId="{3DDCB48B-02CA-405C-9792-B9C613A1576B}" srcOrd="5" destOrd="0" presId="urn:microsoft.com/office/officeart/2005/8/layout/vList2"/>
    <dgm:cxn modelId="{4BE91C2A-18B2-425F-84C0-8846DAA0A417}" type="presParOf" srcId="{B84C7342-4233-4934-8273-4F1CDBCD8EBC}" destId="{11B590F9-8F77-49FE-A629-885589EB863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3E4C6-F629-4372-81D2-5C25DC350BAF}">
      <dsp:nvSpPr>
        <dsp:cNvPr id="0" name=""/>
        <dsp:cNvSpPr/>
      </dsp:nvSpPr>
      <dsp:spPr>
        <a:xfrm>
          <a:off x="2607898" y="272179"/>
          <a:ext cx="500525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3 types systèmes de santé 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Nationaux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Assurance-Maladie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Libéraux</a:t>
          </a:r>
        </a:p>
      </dsp:txBody>
      <dsp:txXfrm>
        <a:off x="2607898" y="272179"/>
        <a:ext cx="5005253" cy="1706117"/>
      </dsp:txXfrm>
    </dsp:sp>
    <dsp:sp modelId="{395499AB-3438-4C88-820A-F6F2F7DDF387}">
      <dsp:nvSpPr>
        <dsp:cNvPr id="0" name=""/>
        <dsp:cNvSpPr/>
      </dsp:nvSpPr>
      <dsp:spPr>
        <a:xfrm>
          <a:off x="806169" y="272179"/>
          <a:ext cx="1689056" cy="17061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4CBC2-BB43-4401-BE3C-C0E571775772}">
      <dsp:nvSpPr>
        <dsp:cNvPr id="0" name=""/>
        <dsp:cNvSpPr/>
      </dsp:nvSpPr>
      <dsp:spPr>
        <a:xfrm>
          <a:off x="782273" y="2157456"/>
          <a:ext cx="4952479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Danemark :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national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Auparavant en retard en termes d’espérance de vie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Mise en place d’actions permettant de rattraper ce retard</a:t>
          </a:r>
        </a:p>
      </dsp:txBody>
      <dsp:txXfrm>
        <a:off x="782273" y="2157456"/>
        <a:ext cx="4952479" cy="1706117"/>
      </dsp:txXfrm>
    </dsp:sp>
    <dsp:sp modelId="{7BAA017B-1C5A-41CC-821C-8E052E449158}">
      <dsp:nvSpPr>
        <dsp:cNvPr id="0" name=""/>
        <dsp:cNvSpPr/>
      </dsp:nvSpPr>
      <dsp:spPr>
        <a:xfrm>
          <a:off x="5918009" y="2157456"/>
          <a:ext cx="1689056" cy="170611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6EDCE2-FEAB-41E8-B2F0-C7F54CD63F5F}">
      <dsp:nvSpPr>
        <dsp:cNvPr id="0" name=""/>
        <dsp:cNvSpPr/>
      </dsp:nvSpPr>
      <dsp:spPr>
        <a:xfrm>
          <a:off x="2621412" y="3981844"/>
          <a:ext cx="504980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Autriche : 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d’assurance-maladie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Part très importante du PIB injectée dans le système de santé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Amélioration globale des conditions de santé de la population</a:t>
          </a:r>
        </a:p>
      </dsp:txBody>
      <dsp:txXfrm>
        <a:off x="2621412" y="3981844"/>
        <a:ext cx="5049803" cy="1706117"/>
      </dsp:txXfrm>
    </dsp:sp>
    <dsp:sp modelId="{30C9E384-0D70-47A1-B9ED-493299B5CFB6}">
      <dsp:nvSpPr>
        <dsp:cNvPr id="0" name=""/>
        <dsp:cNvSpPr/>
      </dsp:nvSpPr>
      <dsp:spPr>
        <a:xfrm>
          <a:off x="792836" y="3978549"/>
          <a:ext cx="1689056" cy="17061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5FC14E-0C6E-461A-9645-BB2D7DFB9172}">
      <dsp:nvSpPr>
        <dsp:cNvPr id="0" name=""/>
        <dsp:cNvSpPr/>
      </dsp:nvSpPr>
      <dsp:spPr>
        <a:xfrm>
          <a:off x="0" y="0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Restructuration des politiques dans divers domaines</a:t>
          </a:r>
        </a:p>
      </dsp:txBody>
      <dsp:txXfrm>
        <a:off x="28038" y="28038"/>
        <a:ext cx="3059852" cy="901218"/>
      </dsp:txXfrm>
    </dsp:sp>
    <dsp:sp modelId="{79A8BE91-DB40-407C-BDB3-687C92F80B59}">
      <dsp:nvSpPr>
        <dsp:cNvPr id="0" name=""/>
        <dsp:cNvSpPr/>
      </dsp:nvSpPr>
      <dsp:spPr>
        <a:xfrm>
          <a:off x="349550" y="1131347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Mise en place de politiques d’austérité et de libre-échange</a:t>
          </a:r>
        </a:p>
      </dsp:txBody>
      <dsp:txXfrm>
        <a:off x="377588" y="1159385"/>
        <a:ext cx="3145870" cy="901218"/>
      </dsp:txXfrm>
    </dsp:sp>
    <dsp:sp modelId="{0C0C2BBF-451E-4A4A-94B8-D4E4F5F06B43}">
      <dsp:nvSpPr>
        <dsp:cNvPr id="0" name=""/>
        <dsp:cNvSpPr/>
      </dsp:nvSpPr>
      <dsp:spPr>
        <a:xfrm>
          <a:off x="693884" y="2262695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Conséquences : chômage, perte de pouvoir d’achat etc.</a:t>
          </a:r>
        </a:p>
      </dsp:txBody>
      <dsp:txXfrm>
        <a:off x="721922" y="2290733"/>
        <a:ext cx="3151087" cy="901218"/>
      </dsp:txXfrm>
    </dsp:sp>
    <dsp:sp modelId="{DF160E19-6CA1-490D-BF60-961DFC2C7B60}">
      <dsp:nvSpPr>
        <dsp:cNvPr id="0" name=""/>
        <dsp:cNvSpPr/>
      </dsp:nvSpPr>
      <dsp:spPr>
        <a:xfrm>
          <a:off x="1043434" y="3394043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La crise de 2008 a mis en lumière les faiblesses des systèmes de santé nationaux.</a:t>
          </a:r>
          <a:endParaRPr lang="fr-FR" sz="1700" kern="1200" dirty="0"/>
        </a:p>
      </dsp:txBody>
      <dsp:txXfrm>
        <a:off x="1071472" y="3422081"/>
        <a:ext cx="3145870" cy="901218"/>
      </dsp:txXfrm>
    </dsp:sp>
    <dsp:sp modelId="{5183D294-1CB6-45F0-B124-F0FDA6DE85BF}">
      <dsp:nvSpPr>
        <dsp:cNvPr id="0" name=""/>
        <dsp:cNvSpPr/>
      </dsp:nvSpPr>
      <dsp:spPr>
        <a:xfrm>
          <a:off x="3551497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600" kern="1200"/>
        </a:p>
      </dsp:txBody>
      <dsp:txXfrm>
        <a:off x="3691501" y="733200"/>
        <a:ext cx="342233" cy="468236"/>
      </dsp:txXfrm>
    </dsp:sp>
    <dsp:sp modelId="{35208589-C1BE-4F3A-8DF1-BF6CF5845876}">
      <dsp:nvSpPr>
        <dsp:cNvPr id="0" name=""/>
        <dsp:cNvSpPr/>
      </dsp:nvSpPr>
      <dsp:spPr>
        <a:xfrm>
          <a:off x="3901047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600" kern="1200"/>
        </a:p>
      </dsp:txBody>
      <dsp:txXfrm>
        <a:off x="4041051" y="1864548"/>
        <a:ext cx="342233" cy="468236"/>
      </dsp:txXfrm>
    </dsp:sp>
    <dsp:sp modelId="{795FEDB6-C610-460D-976A-0B22ADA648DA}">
      <dsp:nvSpPr>
        <dsp:cNvPr id="0" name=""/>
        <dsp:cNvSpPr/>
      </dsp:nvSpPr>
      <dsp:spPr>
        <a:xfrm>
          <a:off x="4245381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600" kern="1200"/>
        </a:p>
      </dsp:txBody>
      <dsp:txXfrm>
        <a:off x="4385385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18F3C9-9012-46C8-82FB-778AF32035E0}">
      <dsp:nvSpPr>
        <dsp:cNvPr id="0" name=""/>
        <dsp:cNvSpPr/>
      </dsp:nvSpPr>
      <dsp:spPr>
        <a:xfrm>
          <a:off x="0" y="482139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Utilisation des données de l’enquête EU-SILC</a:t>
          </a:r>
          <a:endParaRPr lang="en-US" sz="3100" kern="1200"/>
        </a:p>
      </dsp:txBody>
      <dsp:txXfrm>
        <a:off x="38067" y="520206"/>
        <a:ext cx="10439466" cy="703671"/>
      </dsp:txXfrm>
    </dsp:sp>
    <dsp:sp modelId="{2710D254-E674-42B5-84D5-0236312E665D}">
      <dsp:nvSpPr>
        <dsp:cNvPr id="0" name=""/>
        <dsp:cNvSpPr/>
      </dsp:nvSpPr>
      <dsp:spPr>
        <a:xfrm>
          <a:off x="0" y="1351224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Création d’un indicateur de santé globale :</a:t>
          </a:r>
          <a:endParaRPr lang="en-US" sz="3100" kern="1200"/>
        </a:p>
      </dsp:txBody>
      <dsp:txXfrm>
        <a:off x="38067" y="1389291"/>
        <a:ext cx="10439466" cy="703671"/>
      </dsp:txXfrm>
    </dsp:sp>
    <dsp:sp modelId="{66808149-ACF6-444F-A430-3E77F92C12FA}">
      <dsp:nvSpPr>
        <dsp:cNvPr id="0" name=""/>
        <dsp:cNvSpPr/>
      </dsp:nvSpPr>
      <dsp:spPr>
        <a:xfrm>
          <a:off x="0" y="2220309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sz="31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8067" y="2258376"/>
        <a:ext cx="10439466" cy="703671"/>
      </dsp:txXfrm>
    </dsp:sp>
    <dsp:sp modelId="{11B590F9-8F77-49FE-A629-885589EB863D}">
      <dsp:nvSpPr>
        <dsp:cNvPr id="0" name=""/>
        <dsp:cNvSpPr/>
      </dsp:nvSpPr>
      <dsp:spPr>
        <a:xfrm>
          <a:off x="0" y="3089394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sz="31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8067" y="3127461"/>
        <a:ext cx="10439466" cy="7036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3564243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8926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532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6580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56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7E2B8F-26A0-5627-2E22-82F934E4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5CFC9-37F8-000D-3085-F100E7B44E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DA4B3E-7CB8-DED5-4CAC-6534F8E2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F623DF-C63F-46F9-8F45-93AAE8F01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E0AF27-884F-BFE5-44DC-B6516F11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72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109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951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2332211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60C8722D-2540-4C81-81FC-1CD6846A726E}" type="datetime4">
              <a:rPr lang="fr-FR" smtClean="0"/>
              <a:t>17 octobre 2023</a:t>
            </a:fld>
            <a:endParaRPr lang="en-US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5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rtl="0"/>
            <a:fld id="{0F9BE07B-086F-4F79-B94C-B7002E3E18FB}" type="datetime4">
              <a:rPr lang="fr-FR" smtClean="0"/>
              <a:t>17 octobre 2023</a:t>
            </a:fld>
            <a:endParaRPr lang="en-US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3766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4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98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C41C04-1B32-4CCC-A0A3-DB423E53A4A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251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2055-5E94-4A0E-9E02-368FF5C377D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503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D930F3-26EB-4698-B413-7C0DB58925C1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49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9C5B4A-8EFE-4F0E-980C-DBE4215C8CF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205597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DEE229-36D0-4C2B-86A3-8405AC41B3B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63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1F390B-88E3-43D7-BF13-945F8A2D642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46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098C7B-D877-4411-9423-798158F5CAF6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050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E8A9A0-2826-4805-91C2-0713A875124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815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5C86A7-3B39-4ABF-A2E8-3C3F6685DFBA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70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fr-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156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A9C972-4FD3-4BAB-B900-1EF9AF188B30}" type="datetime4">
              <a:rPr lang="fr-FR" noProof="0" smtClean="0"/>
              <a:t>17 octobre 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800"/>
            </a:lvl1pPr>
          </a:lstStyle>
          <a:p>
            <a:r>
              <a:rPr lang="fr-FR" dirty="0"/>
              <a:t>grand oral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9067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99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098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6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9365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77896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077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FDEB7E21-EC4A-4D3E-80C6-633DA9E28D54}" type="datetime4">
              <a:rPr lang="fr-FR" smtClean="0"/>
              <a:t>17 octobre 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r>
              <a:rPr lang="en-US"/>
              <a:t>grand oral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6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BCAB51-E9AF-2D14-0283-8886F613A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anchor="ctr">
            <a:normAutofit/>
          </a:bodyPr>
          <a:lstStyle/>
          <a:p>
            <a:r>
              <a:rPr lang="fr-FR" sz="2900" spc="300" dirty="0"/>
              <a:t>L’accès aux soins entre 2006-2013 :       le cas du Danemark et de l’Autriche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B862B-488A-6D2D-E3C4-8DAAA627A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Younès ABDELAZIZ </a:t>
            </a:r>
          </a:p>
          <a:p>
            <a:r>
              <a:rPr lang="fr-FR" dirty="0"/>
              <a:t>Adèle JANIAUD</a:t>
            </a:r>
          </a:p>
          <a:p>
            <a:r>
              <a:rPr lang="fr-FR" dirty="0"/>
              <a:t>Thibaud RITZENTHALER</a:t>
            </a:r>
          </a:p>
        </p:txBody>
      </p:sp>
      <p:pic>
        <p:nvPicPr>
          <p:cNvPr id="10" name="Espace réservé pour une image  9" descr="Une image contenant texte, personne, fournitures de bureau, Article de bureau&#10;&#10;Description générée automatiquement">
            <a:extLst>
              <a:ext uri="{FF2B5EF4-FFF2-40B4-BE49-F238E27FC236}">
                <a16:creationId xmlns:a16="http://schemas.microsoft.com/office/drawing/2014/main" id="{FCAF00BB-65D4-24A4-BA50-04F02C2106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7" r="16807"/>
          <a:stretch>
            <a:fillRect/>
          </a:stretch>
        </p:blipFill>
        <p:spPr>
          <a:xfrm>
            <a:off x="7069138" y="1957388"/>
            <a:ext cx="4206875" cy="4208462"/>
          </a:xfrm>
        </p:spPr>
      </p:pic>
    </p:spTree>
    <p:extLst>
      <p:ext uri="{BB962C8B-B14F-4D97-AF65-F5344CB8AC3E}">
        <p14:creationId xmlns:p14="http://schemas.microsoft.com/office/powerpoint/2010/main" val="196850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CA98C9-5413-38A5-9AEF-40AF22BF7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3400" b="1"/>
              <a:t>Les enjeux de l’accès aux soins : </a:t>
            </a:r>
          </a:p>
        </p:txBody>
      </p:sp>
      <p:graphicFrame>
        <p:nvGraphicFramePr>
          <p:cNvPr id="27" name="Diagramme 26">
            <a:extLst>
              <a:ext uri="{FF2B5EF4-FFF2-40B4-BE49-F238E27FC236}">
                <a16:creationId xmlns:a16="http://schemas.microsoft.com/office/drawing/2014/main" id="{CEDA792C-0749-7B45-7C27-7655C96F5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704292"/>
              </p:ext>
            </p:extLst>
          </p:nvPr>
        </p:nvGraphicFramePr>
        <p:xfrm>
          <a:off x="1516347" y="1074114"/>
          <a:ext cx="7854649" cy="568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0291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456EAED5-9E20-5D50-3CE7-F7AC6D2A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fr-FR" sz="3100"/>
              <a:t>L’influence des crises dans le rapport à la santé :</a:t>
            </a:r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CA89C3C7-5192-FB2C-2EB9-576A8EC92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8193592"/>
              </p:ext>
            </p:extLst>
          </p:nvPr>
        </p:nvGraphicFramePr>
        <p:xfrm>
          <a:off x="5956783" y="1747592"/>
          <a:ext cx="521717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Espace réservé pour une image  15" descr="Une image contenant texte, journal, Publication, papier&#10;&#10;Description générée automatiquement">
            <a:extLst>
              <a:ext uri="{FF2B5EF4-FFF2-40B4-BE49-F238E27FC236}">
                <a16:creationId xmlns:a16="http://schemas.microsoft.com/office/drawing/2014/main" id="{72360702-E49B-D1F9-70EB-6EE30E54C5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1" r="13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95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7987A8-5636-1467-5EA9-CCBF99AB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337" y="1433790"/>
            <a:ext cx="8315325" cy="3990419"/>
          </a:xfrm>
        </p:spPr>
        <p:txBody>
          <a:bodyPr anchor="ctr">
            <a:normAutofit fontScale="90000"/>
          </a:bodyPr>
          <a:lstStyle/>
          <a:p>
            <a:r>
              <a:rPr lang="fr-FR" sz="4000" b="0" i="0" u="none" strike="noStrike" dirty="0">
                <a:effectLst/>
              </a:rPr>
              <a:t>En quoi la crise de 2008 et ses conséquences sur les économies de l’Autriche et du Danemark ont influencé le sentiment de performance du système de santé de ces deux États 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8548D3-A137-327E-E235-0FB766635B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773" y="1024252"/>
            <a:ext cx="5178514" cy="819076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FR" sz="1800" b="1" dirty="0"/>
              <a:t>Problématique : </a:t>
            </a:r>
            <a:endParaRPr lang="fr-FR" sz="1100" b="1" dirty="0"/>
          </a:p>
        </p:txBody>
      </p:sp>
    </p:spTree>
    <p:extLst>
      <p:ext uri="{BB962C8B-B14F-4D97-AF65-F5344CB8AC3E}">
        <p14:creationId xmlns:p14="http://schemas.microsoft.com/office/powerpoint/2010/main" val="379407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E274A-FF63-A0C5-B4DE-1B594BC6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FR" dirty="0"/>
              <a:t>Méthode de travail :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AA24DC0-41B8-3B43-54FF-1CF377884E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60795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220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DB5237-A444-31F8-E3CD-CD38BB397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Premiers résultats :</a:t>
            </a:r>
          </a:p>
        </p:txBody>
      </p:sp>
      <p:pic>
        <p:nvPicPr>
          <p:cNvPr id="13" name="Image 12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33B072C6-4DC1-5777-95B8-65B3C1F47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462" y="1857376"/>
            <a:ext cx="6116538" cy="4500564"/>
          </a:xfrm>
          <a:prstGeom prst="rect">
            <a:avLst/>
          </a:prstGeom>
        </p:spPr>
      </p:pic>
      <p:pic>
        <p:nvPicPr>
          <p:cNvPr id="15" name="Image 14" descr="Une image contenant diagramme, ligne, Tracé, texte&#10;&#10;Description générée automatiquement">
            <a:extLst>
              <a:ext uri="{FF2B5EF4-FFF2-40B4-BE49-F238E27FC236}">
                <a16:creationId xmlns:a16="http://schemas.microsoft.com/office/drawing/2014/main" id="{DEF359D3-3CCF-C9A4-118B-B10201FCC9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5241"/>
            <a:ext cx="5932072" cy="436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4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1">
  <a:themeElements>
    <a:clrScheme name="Ined">
      <a:dk1>
        <a:srgbClr val="222E3B"/>
      </a:dk1>
      <a:lt1>
        <a:sysClr val="window" lastClr="FFFFFF"/>
      </a:lt1>
      <a:dk2>
        <a:srgbClr val="4E5762"/>
      </a:dk2>
      <a:lt2>
        <a:srgbClr val="FFFFFF"/>
      </a:lt2>
      <a:accent1>
        <a:srgbClr val="DE3831"/>
      </a:accent1>
      <a:accent2>
        <a:srgbClr val="F8AA24"/>
      </a:accent2>
      <a:accent3>
        <a:srgbClr val="7E69B4"/>
      </a:accent3>
      <a:accent4>
        <a:srgbClr val="1D875F"/>
      </a:accent4>
      <a:accent5>
        <a:srgbClr val="1CBDC7"/>
      </a:accent5>
      <a:accent6>
        <a:srgbClr val="B39482"/>
      </a:accent6>
      <a:hlink>
        <a:srgbClr val="F8AA24"/>
      </a:hlink>
      <a:folHlink>
        <a:srgbClr val="B39482"/>
      </a:folHlink>
    </a:clrScheme>
    <a:fontScheme name="Academique document">
      <a:majorFont>
        <a:latin typeface="Univers"/>
        <a:ea typeface=""/>
        <a:cs typeface=""/>
      </a:majorFont>
      <a:minorFont>
        <a:latin typeface="Bri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1" id="{06261E14-B00A-4449-93B8-94E16F657DA8}" vid="{5C6E0713-0FAD-48BD-A1E5-A08C2F8B2169}"/>
    </a:ext>
  </a:extLst>
</a:theme>
</file>

<file path=ppt/theme/theme2.xml><?xml version="1.0" encoding="utf-8"?>
<a:theme xmlns:a="http://schemas.openxmlformats.org/drawingml/2006/main" name="1_FunkyShapesVTI">
  <a:themeElements>
    <a:clrScheme name="Personnalisé 2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C359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Runivers">
      <a:majorFont>
        <a:latin typeface="Rubik Medium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Thème1</Template>
  <TotalTime>0</TotalTime>
  <Words>210</Words>
  <Application>Microsoft Office PowerPoint</Application>
  <PresentationFormat>Grand écran</PresentationFormat>
  <Paragraphs>30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Arial</vt:lpstr>
      <vt:lpstr>Brill</vt:lpstr>
      <vt:lpstr>Rubik Medium</vt:lpstr>
      <vt:lpstr>Source Sans Pro</vt:lpstr>
      <vt:lpstr>Univers</vt:lpstr>
      <vt:lpstr>Thème1</vt:lpstr>
      <vt:lpstr>1_FunkyShapesVTI</vt:lpstr>
      <vt:lpstr>L’accès aux soins entre 2006-2013 :       le cas du Danemark et de l’Autriche</vt:lpstr>
      <vt:lpstr>Les enjeux de l’accès aux soins : </vt:lpstr>
      <vt:lpstr>L’influence des crises dans le rapport à la santé :</vt:lpstr>
      <vt:lpstr>En quoi la crise de 2008 et ses conséquences sur les économies de l’Autriche et du Danemark ont influencé le sentiment de performance du système de santé de ces deux États ? </vt:lpstr>
      <vt:lpstr>Méthode de travail :</vt:lpstr>
      <vt:lpstr>Premiers résultats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L’accès aux soins entre 2006-2013 : le cas du Danemark et de l’Autriche</dc:title>
  <dc:creator>Younès Abdelaziz</dc:creator>
  <cp:lastModifiedBy>Thibaud Ritzenthaler</cp:lastModifiedBy>
  <cp:revision>6</cp:revision>
  <dcterms:created xsi:type="dcterms:W3CDTF">2023-10-16T18:45:03Z</dcterms:created>
  <dcterms:modified xsi:type="dcterms:W3CDTF">2023-10-17T07:43:40Z</dcterms:modified>
</cp:coreProperties>
</file>

<file path=docProps/thumbnail.jpeg>
</file>